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29.svg" ContentType="image/svg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 showGuides="1">
      <p:cViewPr>
        <p:scale>
          <a:sx n="73" d="100"/>
          <a:sy n="73" d="100"/>
        </p:scale>
        <p:origin x="0" y="0"/>
      </p:cViewPr>
      <p:guideLst>
        <p:guide orient="horz" pos="2162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59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885B98-5843-4425-8A81-99BA9F5EEEB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82BED3-9415-44FB-9A1E-933AA253C7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528EB9-A432-45AC-BFE7-1C6A623850C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9D59BF-A6EF-41EA-AD73-5B61FD7A6D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CCF659-9DB1-4137-AABB-82A3D591032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81122F9-501B-4121-81C1-D7DD267BDF5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24E5500-E961-4C3C-A16F-010BA8DFE45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13C0B2B0-75D3-4DB0-904D-AA9112A65E7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D682141-A144-4599-AF99-5DB2E86048C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E383769-2750-4C43-A51C-B3B84946B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F8C1CFC-308A-4662-80D3-5848F0CE7AE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52.xml"/><Relationship Id="rId5" Type="http://schemas.openxmlformats.org/officeDocument/2006/relationships/image" Target="../media/image30.jpeg"/><Relationship Id="rId4" Type="http://schemas.openxmlformats.org/officeDocument/2006/relationships/tags" Target="../tags/tag51.xml"/><Relationship Id="rId3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32.jpeg"/><Relationship Id="rId4" Type="http://schemas.openxmlformats.org/officeDocument/2006/relationships/tags" Target="../tags/tag53.xml"/><Relationship Id="rId3" Type="http://schemas.openxmlformats.org/officeDocument/2006/relationships/image" Target="../media/image31.svg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image" Target="../media/image33.jpeg"/><Relationship Id="rId4" Type="http://schemas.openxmlformats.org/officeDocument/2006/relationships/tags" Target="../tags/tag56.xml"/><Relationship Id="rId3" Type="http://schemas.openxmlformats.org/officeDocument/2006/relationships/image" Target="../media/image31.svg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0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9.jpe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3.xml"/><Relationship Id="rId17" Type="http://schemas.openxmlformats.org/officeDocument/2006/relationships/image" Target="../media/image12.svg"/><Relationship Id="rId16" Type="http://schemas.openxmlformats.org/officeDocument/2006/relationships/image" Target="../media/image11.png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4.png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13.jpeg"/><Relationship Id="rId2" Type="http://schemas.openxmlformats.org/officeDocument/2006/relationships/tags" Target="../tags/tag13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5.jpeg"/><Relationship Id="rId4" Type="http://schemas.openxmlformats.org/officeDocument/2006/relationships/tags" Target="../tags/tag18.xml"/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image" Target="../media/image17.jpeg"/><Relationship Id="rId4" Type="http://schemas.openxmlformats.org/officeDocument/2006/relationships/tags" Target="../tags/tag24.xml"/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7.jpeg"/><Relationship Id="rId3" Type="http://schemas.openxmlformats.org/officeDocument/2006/relationships/tags" Target="../tags/tag31.xml"/><Relationship Id="rId2" Type="http://schemas.openxmlformats.org/officeDocument/2006/relationships/image" Target="../media/image10.jpe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21.png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22.svg"/><Relationship Id="rId2" Type="http://schemas.openxmlformats.org/officeDocument/2006/relationships/image" Target="../media/image19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23.jpeg"/><Relationship Id="rId10" Type="http://schemas.openxmlformats.org/officeDocument/2006/relationships/tags" Target="../tags/tag4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image" Target="../media/image26.svg"/><Relationship Id="rId6" Type="http://schemas.openxmlformats.org/officeDocument/2006/relationships/image" Target="../media/image25.png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50.xml"/><Relationship Id="rId12" Type="http://schemas.openxmlformats.org/officeDocument/2006/relationships/image" Target="../media/image28.svg"/><Relationship Id="rId11" Type="http://schemas.openxmlformats.org/officeDocument/2006/relationships/image" Target="../media/image27.png"/><Relationship Id="rId10" Type="http://schemas.openxmlformats.org/officeDocument/2006/relationships/tags" Target="../tags/tag49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一、</a:t>
            </a:r>
            <a:r>
              <a:rPr lang="zh-CN" altLang="en-US" sz="36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一我是主标题 </a:t>
            </a:r>
            <a:endParaRPr lang="en-US" altLang="zh-CN" sz="4000">
              <a:solidFill>
                <a:srgbClr val="3F48C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二我是文本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三我是文本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四我是文本</a:t>
            </a:r>
            <a:endParaRPr lang="zh-CN" altLang="en-US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pic>
        <p:nvPicPr>
          <p:cNvPr id="8" name="图片 7" title="二我是文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title="三我是文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3" b="23914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 title="四我是文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三我是文本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四我是文本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7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4155" y="206375"/>
            <a:ext cx="105759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2258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9" name="组合 48"/>
          <p:cNvGrpSpPr/>
          <p:nvPr/>
        </p:nvGrpSpPr>
        <p:grpSpPr>
          <a:xfrm>
            <a:off x="609600" y="1409065"/>
            <a:ext cx="10972800" cy="3279140"/>
            <a:chOff x="960" y="2219"/>
            <a:chExt cx="17280" cy="5164"/>
          </a:xfrm>
        </p:grpSpPr>
        <p:pic>
          <p:nvPicPr>
            <p:cNvPr id="11" name="内容占位符 10" descr="c48140ae-2f08-491b-b807-29a534683792" title="二我是副标题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77" r="77"/>
            <a:stretch>
              <a:fillRect/>
            </a:stretch>
          </p:blipFill>
          <p:spPr>
            <a:xfrm>
              <a:off x="960" y="2983"/>
              <a:ext cx="17280" cy="4400"/>
            </a:xfrm>
            <a:custGeom>
              <a:avLst>
                <a:gd name="connisteX0" fmla="val 0"/>
                <a:gd name="connsiteY0" fmla="val 7272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7272"/>
                <a:gd name="connisteX4" fmla="val 100000"/>
                <a:gd name="connsiteY4" fmla="val 92727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2727"/>
                <a:gd name="connisteX8" fmla="val 0"/>
                <a:gd name="connsiteY8" fmla="val 7272"/>
              </a:avLst>
              <a:gdLst>
                <a:gd name="connisteX0-1" fmla="*/ 0 w 10972800"/>
                <a:gd name="connsiteY0-2" fmla="*/ 203200 h 2794000"/>
                <a:gd name="connisteX1-3" fmla="*/ 203200 w 10972800"/>
                <a:gd name="connsiteY1-4" fmla="*/ 0 h 2794000"/>
                <a:gd name="connisteX2-5" fmla="*/ 10769600 w 10972800"/>
                <a:gd name="connsiteY2-6" fmla="*/ 0 h 2794000"/>
                <a:gd name="connisteX3-7" fmla="*/ 10972800 w 10972800"/>
                <a:gd name="connsiteY3-8" fmla="*/ 203200 h 2794000"/>
                <a:gd name="connisteX4-9" fmla="*/ 10972800 w 10972800"/>
                <a:gd name="connsiteY4-10" fmla="*/ 2590800 h 2794000"/>
                <a:gd name="connisteX5-11" fmla="*/ 10769600 w 10972800"/>
                <a:gd name="connsiteY5-12" fmla="*/ 2794000 h 2794000"/>
                <a:gd name="connisteX6-13" fmla="*/ 203200 w 10972800"/>
                <a:gd name="connsiteY6-14" fmla="*/ 2794000 h 2794000"/>
                <a:gd name="connisteX7-15" fmla="*/ 0 w 10972800"/>
                <a:gd name="connsiteY7-16" fmla="*/ 2590800 h 2794000"/>
                <a:gd name="connisteX8-17" fmla="*/ 0 w 10972800"/>
                <a:gd name="connsiteY8-18" fmla="*/ 203200 h 279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2794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  <a:path w="10972800" h="2794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5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165" y="2219"/>
              <a:ext cx="163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2" name="组合 41"/>
          <p:cNvGrpSpPr/>
          <p:nvPr/>
        </p:nvGrpSpPr>
        <p:grpSpPr>
          <a:xfrm>
            <a:off x="1003935" y="4238625"/>
            <a:ext cx="2571750" cy="2127250"/>
            <a:chOff x="1581" y="6675"/>
            <a:chExt cx="4050" cy="3350"/>
          </a:xfrm>
        </p:grpSpPr>
        <p:sp>
          <p:nvSpPr>
            <p:cNvPr id="35" name="矩形 34"/>
            <p:cNvSpPr/>
            <p:nvPr/>
          </p:nvSpPr>
          <p:spPr>
            <a:xfrm>
              <a:off x="158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18" y="6977"/>
              <a:ext cx="3675" cy="292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四我是文本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5500" y="4238625"/>
            <a:ext cx="2571750" cy="2127250"/>
            <a:chOff x="7300" y="6675"/>
            <a:chExt cx="4050" cy="3350"/>
          </a:xfrm>
        </p:grpSpPr>
        <p:sp>
          <p:nvSpPr>
            <p:cNvPr id="36" name="矩形 35"/>
            <p:cNvSpPr/>
            <p:nvPr/>
          </p:nvSpPr>
          <p:spPr>
            <a:xfrm>
              <a:off x="7300" y="6675"/>
              <a:ext cx="4050" cy="3350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" y="6942"/>
              <a:ext cx="3426" cy="282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84185" y="4238625"/>
            <a:ext cx="2571750" cy="2127250"/>
            <a:chOff x="12731" y="6675"/>
            <a:chExt cx="4050" cy="3350"/>
          </a:xfrm>
        </p:grpSpPr>
        <p:sp>
          <p:nvSpPr>
            <p:cNvPr id="37" name="矩形 36"/>
            <p:cNvSpPr/>
            <p:nvPr/>
          </p:nvSpPr>
          <p:spPr>
            <a:xfrm>
              <a:off x="1273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82" y="6942"/>
              <a:ext cx="3250" cy="282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六我是文本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id="4" name="内容占位符 10" descr="86140a8a-0c65-484a-8065-18120d510778" title="二我是副标题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879" b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name="connisteX0" fmla="val 0"/>
                <a:gd name="connsiteY0" fmla="val 6451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6451"/>
                <a:gd name="connisteX4" fmla="val 100000"/>
                <a:gd name="connsiteY4" fmla="val 93548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3548"/>
                <a:gd name="connisteX8" fmla="val 0"/>
                <a:gd name="connsiteY8" fmla="val 6451"/>
              </a:avLst>
              <a:gdLst>
                <a:gd name="connisteX0-1" fmla="*/ 0 w 10972800"/>
                <a:gd name="connsiteY0-2" fmla="*/ 203200 h 3149600"/>
                <a:gd name="connisteX1-3" fmla="*/ 203200 w 10972800"/>
                <a:gd name="connsiteY1-4" fmla="*/ 0 h 3149600"/>
                <a:gd name="connisteX2-5" fmla="*/ 10769600 w 10972800"/>
                <a:gd name="connsiteY2-6" fmla="*/ 0 h 3149600"/>
                <a:gd name="connisteX3-7" fmla="*/ 10972800 w 10972800"/>
                <a:gd name="connsiteY3-8" fmla="*/ 203200 h 3149600"/>
                <a:gd name="connisteX4-9" fmla="*/ 10972800 w 10972800"/>
                <a:gd name="connsiteY4-10" fmla="*/ 2946400 h 3149600"/>
                <a:gd name="connisteX5-11" fmla="*/ 10769600 w 10972800"/>
                <a:gd name="connsiteY5-12" fmla="*/ 3149600 h 3149600"/>
                <a:gd name="connisteX6-13" fmla="*/ 203200 w 10972800"/>
                <a:gd name="connsiteY6-14" fmla="*/ 3149600 h 3149600"/>
                <a:gd name="connisteX7-15" fmla="*/ 0 w 10972800"/>
                <a:gd name="connsiteY7-16" fmla="*/ 2946400 h 3149600"/>
                <a:gd name="connisteX8-17" fmla="*/ 0 w 10972800"/>
                <a:gd name="connsiteY8-18" fmla="*/ 203200 h 3149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31496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w="10972800" h="31496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75740" y="206375"/>
            <a:ext cx="106419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9180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id="7" name="内容占位符 9" descr="d5ed7eff-5638-408f-8b6e-404d6dfac85d" title="二我是副标题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839" b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name="connisteX0" fmla="val 0"/>
                <a:gd name="connsiteY0" fmla="val 5714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5714"/>
                <a:gd name="connisteX4" fmla="val 100000"/>
                <a:gd name="connsiteY4" fmla="val 94285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4285"/>
                <a:gd name="connisteX8" fmla="val 0"/>
                <a:gd name="connsiteY8" fmla="val 5714"/>
              </a:avLst>
              <a:gdLst>
                <a:gd name="connisteX0-1" fmla="*/ 0 w 10972800"/>
                <a:gd name="connsiteY0-2" fmla="*/ 203200 h 3556000"/>
                <a:gd name="connisteX1-3" fmla="*/ 203200 w 10972800"/>
                <a:gd name="connsiteY1-4" fmla="*/ 0 h 3556000"/>
                <a:gd name="connisteX2-5" fmla="*/ 10769600 w 10972800"/>
                <a:gd name="connsiteY2-6" fmla="*/ 0 h 3556000"/>
                <a:gd name="connisteX3-7" fmla="*/ 10972800 w 10972800"/>
                <a:gd name="connsiteY3-8" fmla="*/ 203200 h 3556000"/>
                <a:gd name="connisteX4-9" fmla="*/ 10972800 w 10972800"/>
                <a:gd name="connsiteY4-10" fmla="*/ 3352800 h 3556000"/>
                <a:gd name="connisteX5-11" fmla="*/ 10769600 w 10972800"/>
                <a:gd name="connsiteY5-12" fmla="*/ 3556000 h 3556000"/>
                <a:gd name="connisteX6-13" fmla="*/ 203200 w 10972800"/>
                <a:gd name="connsiteY6-14" fmla="*/ 3556000 h 3556000"/>
                <a:gd name="connisteX7-15" fmla="*/ 0 w 10972800"/>
                <a:gd name="connsiteY7-16" fmla="*/ 3352800 h 3556000"/>
                <a:gd name="connisteX8-17" fmla="*/ 0 w 10972800"/>
                <a:gd name="connsiteY8-18" fmla="*/ 203200 h 3556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3556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w="10972800" h="3556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735" y="2716"/>
              <a:ext cx="577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277995" y="1447800"/>
            <a:ext cx="7161530" cy="9144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二我是副标题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id="3" name="图片占位符 15" descr="630dfe8e-9d16-4851-96fb-a4aaccd24bd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3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核心内涵：三我是文本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4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详细描述：三我是长文本</a:t>
            </a:r>
            <a:endParaRPr lang="zh-CN" altLang="en-US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id="6" name="图片占位符 16" descr="4cb9a045-eb2b-47fe-b4f2-d1d7a03c1b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7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三我是文本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8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详细描述：三我是长文本</a:t>
            </a:r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id="17" name="图片占位符 15" descr="630dfe8e-9d16-4851-96fb-a4aaccd24bd2" title="三我是文本、四我是长文本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1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三我是文本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2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id="21" name="图片占位符 16" descr="4cb9a045-eb2b-47fe-b4f2-d1d7a03c1b67" title="五我是文本、六我是长文本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4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五我是文本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5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/>
      <p:bldP spid="19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 descr="4df5e58af8d67b416d9b522d322fa0e9" title="三我是文本、四我是长文本、五我是文本、六我是长文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6041" b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avLst/>
            <a:gdLst>
              <a:gd name="connisteX0" fmla="*/ 0 w 3581400"/>
              <a:gd name="connsiteY0" fmla="*/ 203200 h 4724400"/>
              <a:gd name="connisteX1" fmla="*/ 203200 w 3581400"/>
              <a:gd name="connsiteY1" fmla="*/ 0 h 4724400"/>
              <a:gd name="connisteX2" fmla="*/ 3581400 w 3581400"/>
              <a:gd name="connsiteY2" fmla="*/ 0 h 4724400"/>
              <a:gd name="connisteX3" fmla="*/ 3581400 w 3581400"/>
              <a:gd name="connsiteY3" fmla="*/ 4724400 h 4724400"/>
              <a:gd name="connisteX4" fmla="*/ 203200 w 3581400"/>
              <a:gd name="connsiteY4" fmla="*/ 4724400 h 4724400"/>
              <a:gd name="connisteX5" fmla="*/ 0 w 3581400"/>
              <a:gd name="connsiteY5" fmla="*/ 4521200 h 4724400"/>
              <a:gd name="connisteX6" fmla="*/ 0 w 358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4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5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6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7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形 17" descr="警告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5390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710" y="647700"/>
            <a:ext cx="105791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zh-CN" altLang="en-US" sz="1600" spc="130">
                <a:solidFill>
                  <a:prstClr val="white"/>
                </a:solidFill>
                <a:uFillTx/>
                <a:latin typeface="印品黑体" charset="0"/>
                <a:ea typeface="印品黑体" panose="00000500000000000000" pitchFamily="2" charset="-122"/>
                <a:sym typeface="印品黑体" panose="00000500000000000000" pitchFamily="2" charset="-122"/>
              </a:rPr>
              <a:t>二我是副标题</a:t>
            </a:r>
            <a:endParaRPr lang="zh-CN" altLang="en-US" sz="1600" spc="130">
              <a:solidFill>
                <a:prstClr val="white"/>
              </a:solidFill>
              <a:uFillTx/>
              <a:latin typeface="印品黑体" charset="0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形 11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id="14" name="图片占位符 17" descr="cb331879e70857d067891a6181f6b6d7" title="三我是文本、四我是长文本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6676" b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avLst/>
              <a:gdLst>
                <a:gd name="connisteX0" fmla="*/ 0 w 1524000"/>
                <a:gd name="connsiteY0" fmla="*/ 762000 h 1524000"/>
                <a:gd name="connisteX1" fmla="*/ 762000 w 1524000"/>
                <a:gd name="connsiteY1" fmla="*/ 0 h 1524000"/>
                <a:gd name="connisteX2" fmla="*/ 762000 w 1524000"/>
                <a:gd name="connsiteY2" fmla="*/ 0 h 1524000"/>
                <a:gd name="connisteX3" fmla="*/ 1524000 w 1524000"/>
                <a:gd name="connsiteY3" fmla="*/ 762000 h 1524000"/>
                <a:gd name="connisteX4" fmla="*/ 1524000 w 1524000"/>
                <a:gd name="connsiteY4" fmla="*/ 762000 h 1524000"/>
                <a:gd name="connisteX5" fmla="*/ 762000 w 1524000"/>
                <a:gd name="connsiteY5" fmla="*/ 1524000 h 1524000"/>
                <a:gd name="connisteX6" fmla="*/ 762000 w 1524000"/>
                <a:gd name="connsiteY6" fmla="*/ 1524000 h 1524000"/>
                <a:gd name="connisteX7" fmla="*/ 0 w 1524000"/>
                <a:gd name="connsiteY7" fmla="*/ 762000 h 1524000"/>
                <a:gd name="connisteX8" fmla="*/ 0 w 1524000"/>
                <a:gd name="connsiteY8" fmla="*/ 762000 h 152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524000" h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6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5"/>
          <p:cNvSpPr txBox="1"/>
          <p:nvPr>
            <p:custDataLst>
              <p:tags r:id="rId7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四我是长文本</a:t>
            </a:r>
            <a:endParaRPr lang="zh-CN" altLang="en-US" sz="1800"/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id="18" name="图片占位符 18" descr="5f1f73f2a0a5aa8458d78ed521a81598" title="五我是文本、六我是长文本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avLst/>
              <a:gdLst>
                <a:gd name="connisteX0" fmla="*/ 0 w 1524000"/>
                <a:gd name="connsiteY0" fmla="*/ 762000 h 1524000"/>
                <a:gd name="connisteX1" fmla="*/ 762000 w 1524000"/>
                <a:gd name="connsiteY1" fmla="*/ 0 h 1524000"/>
                <a:gd name="connisteX2" fmla="*/ 762000 w 1524000"/>
                <a:gd name="connsiteY2" fmla="*/ 0 h 1524000"/>
                <a:gd name="connisteX3" fmla="*/ 1524000 w 1524000"/>
                <a:gd name="connsiteY3" fmla="*/ 762000 h 1524000"/>
                <a:gd name="connisteX4" fmla="*/ 1524000 w 1524000"/>
                <a:gd name="connsiteY4" fmla="*/ 762000 h 1524000"/>
                <a:gd name="connisteX5" fmla="*/ 762000 w 1524000"/>
                <a:gd name="connsiteY5" fmla="*/ 1524000 h 1524000"/>
                <a:gd name="connisteX6" fmla="*/ 762000 w 1524000"/>
                <a:gd name="connsiteY6" fmla="*/ 1524000 h 1524000"/>
                <a:gd name="connisteX7" fmla="*/ 0 w 1524000"/>
                <a:gd name="connsiteY7" fmla="*/ 762000 h 1524000"/>
                <a:gd name="connisteX8" fmla="*/ 0 w 1524000"/>
                <a:gd name="connsiteY8" fmla="*/ 762000 h 152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524000" h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0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占位符 9"/>
          <p:cNvSpPr txBox="1"/>
          <p:nvPr>
            <p:custDataLst>
              <p:tags r:id="rId11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六我是长文本</a:t>
            </a:r>
            <a:endParaRPr lang="zh-CN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569720" y="206375"/>
            <a:ext cx="1050734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710" y="647700"/>
            <a:ext cx="105524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zh-CN" altLang="en-US" sz="1600" spc="130">
                <a:solidFill>
                  <a:prstClr val="white"/>
                </a:solidFill>
                <a:uFillTx/>
                <a:latin typeface="印品黑体" charset="0"/>
                <a:ea typeface="印品黑体" panose="00000500000000000000" pitchFamily="2" charset="-122"/>
                <a:sym typeface="印品黑体" panose="00000500000000000000" pitchFamily="2" charset="-122"/>
              </a:rPr>
              <a:t>二我是副标题</a:t>
            </a:r>
            <a:endParaRPr lang="zh-CN" altLang="en-US" sz="1600" spc="130">
              <a:solidFill>
                <a:prstClr val="white"/>
              </a:solidFill>
              <a:uFillTx/>
              <a:latin typeface="印品黑体" charset="0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id="25" name="图片占位符 17" descr="96f087bf8f23beaee9c13dc58e468574" title="三我是文本、四我是长文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3739" b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6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24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三我是文本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7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占位符 18" descr="ae96fa7712f58b6481bf4241401d02c4" title="五我是文本、六我是长文本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3739" b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0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2400" b="0" kern="1200" spc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五我是文本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1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一、</a:t>
            </a:r>
            <a:r>
              <a:rPr lang="zh-CN" altLang="en-US" sz="36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煤矿安全生产核心方针 </a:t>
            </a:r>
            <a:endParaRPr lang="en-US" altLang="zh-CN" sz="4000">
              <a:solidFill>
                <a:srgbClr val="3F48C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安全第一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预防为主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综合治理</a:t>
            </a:r>
            <a:endParaRPr lang="zh-CN" altLang="en-US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932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987528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我是主标题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id="6" name="图片占位符 16" descr="4cb9a045-eb2b-47fe-b4f2-d1d7a03c1b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3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对应岗位操作中的“紧急停机情形”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9075" y="206375"/>
            <a:ext cx="105537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7010" y="647700"/>
            <a:ext cx="1063625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八我是长文本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 fontScale="90000"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>
                <a:normAutofit/>
              </a:bodyPr>
              <a:lstStyle>
                <a:defPPr>
                  <a:defRPr lang="zh-CN"/>
                </a:defPPr>
                <a:lvl1pPr marL="0" indent="0" algn="l" defTabSz="914400" rtl="0" eaLnBrk="1" latinLnBrk="0" hangingPunct="1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buNone/>
                  <a:defRPr sz="2400" b="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三我是文本</a:t>
                </a:r>
                <a:endPara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51" name="图片 50" descr="downloaded-image" title="二我是副标题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6195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6195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448050" y="1943100"/>
            <a:ext cx="7969250" cy="70485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448050" y="3759200"/>
            <a:ext cx="8007350" cy="77533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5397500"/>
            <a:ext cx="7959725" cy="66738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八我是长文本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8703310" cy="1181735"/>
            <a:chOff x="642" y="5280"/>
            <a:chExt cx="13706" cy="1861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7"/>
              </p:custDataLst>
            </p:nvPr>
          </p:nvSpPr>
          <p:spPr>
            <a:xfrm>
              <a:off x="880" y="5280"/>
              <a:ext cx="13468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8799195" cy="1105535"/>
            <a:chOff x="642" y="7860"/>
            <a:chExt cx="13857" cy="1741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880" y="7860"/>
              <a:ext cx="13619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2000230" cy="5715000"/>
            <a:chOff x="0" y="1800"/>
            <a:chExt cx="188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3706" cy="2023"/>
              <a:chOff x="642" y="2420"/>
              <a:chExt cx="13706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80" y="2420"/>
                <a:ext cx="13468" cy="640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/>
              <a:lstStyle>
                <a:defPPr>
                  <a:defRPr lang="zh-CN"/>
                </a:defPPr>
                <a:lvl1pPr marL="0" indent="0" algn="l" defTabSz="914400" rtl="0" eaLnBrk="1" latinLnBrk="0" hangingPunct="1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buNone/>
                  <a:defRPr sz="2400" b="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800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三我是文本</a:t>
                </a:r>
                <a:endPara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7" name="内容占位符 16" descr="43d17eb31fcf08bba65d56b8c6d41df2" title="二我是副标题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name="connisteX0" fmla="val 0"/>
                <a:gd name="connsiteY0" fmla="val 0"/>
                <a:gd name="connisteX1" fmla="val 100000"/>
                <a:gd name="connsiteY1" fmla="val 0"/>
                <a:gd name="connisteX2" fmla="val 100000"/>
                <a:gd name="connsiteY2" fmla="val 100000"/>
                <a:gd name="connisteX3" fmla="val 0"/>
                <a:gd name="connsiteY3" fmla="val 100000"/>
                <a:gd name="connisteX4" fmla="val 0"/>
                <a:gd name="connsiteY4" fmla="val 0"/>
              </a:avLst>
              <a:gdLst>
                <a:gd name="connisteX0-1" fmla="*/ 0 w 3581400"/>
                <a:gd name="connsiteY0-2" fmla="*/ 0 h 6858000"/>
                <a:gd name="connisteX1-3" fmla="*/ 3581400 w 3581400"/>
                <a:gd name="connsiteY1-4" fmla="*/ 0 h 6858000"/>
                <a:gd name="connisteX2-5" fmla="*/ 3581400 w 3581400"/>
                <a:gd name="connsiteY2-6" fmla="*/ 6858000 h 6858000"/>
                <a:gd name="connisteX3-7" fmla="*/ 0 w 3581400"/>
                <a:gd name="connsiteY3-8" fmla="*/ 6858000 h 6858000"/>
                <a:gd name="connisteX4-9" fmla="*/ 0 w 3581400"/>
                <a:gd name="connsiteY4-10" fmla="*/ 0 h 6858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l="l" t="t" r="r" b="b"/>
              <a:pathLst>
                <a:path w="3581400" h="68580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w="3581400" h="68580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6535" y="206375"/>
            <a:ext cx="106305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62164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875"/>
            <a:chOff x="956" y="2874"/>
            <a:chExt cx="17400" cy="3025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5019" y="3528"/>
              <a:ext cx="13105" cy="640"/>
            </a:xfrm>
            <a:prstGeom prst="rect">
              <a:avLst/>
            </a:prstGeom>
            <a:noFill/>
          </p:spPr>
          <p:txBody>
            <a:bodyPr vert="horz" lIns="0" tIns="0" rIns="0" bIns="0" rtlCol="0" anchor="t"/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占位符 11" descr="base\assets\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187065" y="2646680"/>
            <a:ext cx="8008620" cy="70548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875"/>
            <a:chOff x="956" y="6199"/>
            <a:chExt cx="17400" cy="3025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5019" y="6688"/>
              <a:ext cx="12883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占位符 10" descr="base\assets\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187065" y="4653280"/>
            <a:ext cx="8074660" cy="63309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4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6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4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5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c48140ae-2f08-491b-b807-29a534683792.jpg?Expires=1793862564&amp;AWSAccessKeyId=AKLT9NSy7kh8TIS1UzNqLRY2&amp;Signature=i7olgxw3h8s3yqp94tNd947cMjU%3D&quot;}*auto_qingqiu_ai_*1762326556049_20.178_29018ffef74a-slide-12"/>
</p:tagLst>
</file>

<file path=ppt/tags/tag5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3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5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9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WPS 演示</Application>
  <PresentationFormat>On-screen Show (4:3)</PresentationFormat>
  <Paragraphs>181</Paragraphs>
  <Slides>12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3" baseType="lpstr">
      <vt:lpstr>Arial</vt:lpstr>
      <vt:lpstr>宋体</vt:lpstr>
      <vt:lpstr>Wingdings</vt:lpstr>
      <vt:lpstr>庞门正道标题体</vt:lpstr>
      <vt:lpstr>华文宋体</vt:lpstr>
      <vt:lpstr>Calibri</vt:lpstr>
      <vt:lpstr>印品黑体</vt:lpstr>
      <vt:lpstr>Calibri</vt:lpstr>
      <vt:lpstr>印品黑体</vt:lpstr>
      <vt:lpstr>微软雅黑</vt:lpstr>
      <vt:lpstr>Helvetica Neue</vt:lpstr>
      <vt:lpstr>宋体-简</vt:lpstr>
      <vt:lpstr>黑体-简</vt:lpstr>
      <vt:lpstr>宋体</vt:lpstr>
      <vt:lpstr>Arial Unicode MS</vt:lpstr>
      <vt:lpstr>汉仪旗黑</vt:lpstr>
      <vt:lpstr>等线</vt:lpstr>
      <vt:lpstr>苹方-简</vt:lpstr>
      <vt:lpstr>微软雅黑</vt:lpstr>
      <vt:lpstr>Office Theme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洋葱润润</cp:lastModifiedBy>
  <cp:revision>49</cp:revision>
  <cp:lastPrinted>2025-12-10T07:48:47Z</cp:lastPrinted>
  <dcterms:created xsi:type="dcterms:W3CDTF">2025-12-10T07:48:47Z</dcterms:created>
  <dcterms:modified xsi:type="dcterms:W3CDTF">2025-12-10T07:48:47Z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05277B087BC085688BE338693D571A35_42</vt:lpwstr>
  </property>
  <property fmtid="{D5CDD505-2E9C-101B-9397-08002B2CF9AE}" pid="3" name="KSOProductBuildVer">
    <vt:lpwstr>2052-6.12.1.8654</vt:lpwstr>
  </property>
</Properties>
</file>